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A49-088D-4258-AB09-C6F37832D6D7}" type="datetimeFigureOut">
              <a:rPr lang="pt-PT" smtClean="0"/>
              <a:t>08-06-2020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B6EE-BB38-4D27-8CA7-C3C53D3494F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A49-088D-4258-AB09-C6F37832D6D7}" type="datetimeFigureOut">
              <a:rPr lang="pt-PT" smtClean="0"/>
              <a:t>08-06-2020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B6EE-BB38-4D27-8CA7-C3C53D3494F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A49-088D-4258-AB09-C6F37832D6D7}" type="datetimeFigureOut">
              <a:rPr lang="pt-PT" smtClean="0"/>
              <a:t>08-06-2020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B6EE-BB38-4D27-8CA7-C3C53D3494F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A49-088D-4258-AB09-C6F37832D6D7}" type="datetimeFigureOut">
              <a:rPr lang="pt-PT" smtClean="0"/>
              <a:t>08-06-2020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B6EE-BB38-4D27-8CA7-C3C53D3494F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A49-088D-4258-AB09-C6F37832D6D7}" type="datetimeFigureOut">
              <a:rPr lang="pt-PT" smtClean="0"/>
              <a:t>08-06-2020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B6EE-BB38-4D27-8CA7-C3C53D3494F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A49-088D-4258-AB09-C6F37832D6D7}" type="datetimeFigureOut">
              <a:rPr lang="pt-PT" smtClean="0"/>
              <a:t>08-06-2020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B6EE-BB38-4D27-8CA7-C3C53D3494F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A49-088D-4258-AB09-C6F37832D6D7}" type="datetimeFigureOut">
              <a:rPr lang="pt-PT" smtClean="0"/>
              <a:t>08-06-2020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B6EE-BB38-4D27-8CA7-C3C53D3494F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A49-088D-4258-AB09-C6F37832D6D7}" type="datetimeFigureOut">
              <a:rPr lang="pt-PT" smtClean="0"/>
              <a:t>08-06-2020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B6EE-BB38-4D27-8CA7-C3C53D3494F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A49-088D-4258-AB09-C6F37832D6D7}" type="datetimeFigureOut">
              <a:rPr lang="pt-PT" smtClean="0"/>
              <a:t>08-06-2020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B6EE-BB38-4D27-8CA7-C3C53D3494F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A49-088D-4258-AB09-C6F37832D6D7}" type="datetimeFigureOut">
              <a:rPr lang="pt-PT" smtClean="0"/>
              <a:t>08-06-2020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B6EE-BB38-4D27-8CA7-C3C53D3494F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A49-088D-4258-AB09-C6F37832D6D7}" type="datetimeFigureOut">
              <a:rPr lang="pt-PT" smtClean="0"/>
              <a:t>08-06-2020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B6EE-BB38-4D27-8CA7-C3C53D3494F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3CA49-088D-4258-AB09-C6F37832D6D7}" type="datetimeFigureOut">
              <a:rPr lang="pt-PT" smtClean="0"/>
              <a:t>08-06-2020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B6EE-BB38-4D27-8CA7-C3C53D3494F5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_C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142852"/>
            <a:ext cx="25922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no Ecrã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mjt.gomes</dc:creator>
  <cp:lastModifiedBy>mjt.gomes</cp:lastModifiedBy>
  <cp:revision>1</cp:revision>
  <dcterms:created xsi:type="dcterms:W3CDTF">2020-06-08T10:40:05Z</dcterms:created>
  <dcterms:modified xsi:type="dcterms:W3CDTF">2020-06-08T10:40:34Z</dcterms:modified>
</cp:coreProperties>
</file>